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83" r:id="rId4"/>
    <p:sldId id="257" r:id="rId5"/>
    <p:sldId id="290" r:id="rId6"/>
    <p:sldId id="258" r:id="rId7"/>
    <p:sldId id="264" r:id="rId8"/>
    <p:sldId id="288" r:id="rId9"/>
    <p:sldId id="294" r:id="rId10"/>
    <p:sldId id="295" r:id="rId11"/>
    <p:sldId id="296" r:id="rId12"/>
    <p:sldId id="298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9D7FCF8E-8103-59F8-79E5-686B59563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74D9770-6E44-C528-C6C7-B4283E031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Level Scope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3896349"/>
            <a:ext cx="10522858" cy="568307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x := 10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x &gt; 5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y := 20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(y)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} 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689963" y="4129960"/>
            <a:ext cx="5855427" cy="1080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20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580502" y="346753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3102747" y="368662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313DFD-857B-4E85-45E1-61E37AD57EE3}"/>
              </a:ext>
            </a:extLst>
          </p:cNvPr>
          <p:cNvSpPr/>
          <p:nvPr/>
        </p:nvSpPr>
        <p:spPr bwMode="auto">
          <a:xfrm>
            <a:off x="798286" y="1770006"/>
            <a:ext cx="14238514" cy="1422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Variables declared within a block (e.g., within an if statement, a for loop, or a pair of curly braces {}) are accessible only within that block and any narrower nested blocks.</a:t>
            </a:r>
          </a:p>
        </p:txBody>
      </p:sp>
    </p:spTree>
    <p:extLst>
      <p:ext uri="{BB962C8B-B14F-4D97-AF65-F5344CB8AC3E}">
        <p14:creationId xmlns:p14="http://schemas.microsoft.com/office/powerpoint/2010/main" val="20787411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lexical scoping in Go programs</a:t>
            </a:r>
          </a:p>
          <a:p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Data Types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</a:t>
            </a:r>
            <a:r>
              <a:rPr lang="en-US" sz="2550" b="1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b="1" dirty="0">
                <a:solidFill>
                  <a:schemeClr val="bg1"/>
                </a:solidFill>
              </a:rPr>
              <a:t>Go Scope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Lexical Scoping</a:t>
            </a:r>
          </a:p>
          <a:p>
            <a:r>
              <a:rPr lang="en-US" dirty="0"/>
              <a:t>Lexical Scoping Example</a:t>
            </a:r>
          </a:p>
          <a:p>
            <a:r>
              <a:rPr lang="en-US" dirty="0"/>
              <a:t>Function Level Scope</a:t>
            </a:r>
          </a:p>
          <a:p>
            <a:r>
              <a:rPr lang="en-US" dirty="0"/>
              <a:t>Block Level Scope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Understand lexical scoping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Lexical Scoping 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</a:t>
            </a:r>
          </a:p>
        </p:txBody>
      </p:sp>
      <p:sp>
        <p:nvSpPr>
          <p:cNvPr id="9" name="Rectangle: Rounded Corners 8"/>
          <p:cNvSpPr/>
          <p:nvPr/>
        </p:nvSpPr>
        <p:spPr bwMode="auto">
          <a:xfrm>
            <a:off x="827315" y="2249714"/>
            <a:ext cx="14093372" cy="49058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Go uses lexical scoping, where variable scope is determined by the location of the variable's declaration in the source code. This provides predictability and helps prevent naming conflicts.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Go supports lexical scoping, which means that an inner function can access variables from the outer function.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Go's lexical scoping ensures that variable names are resolved at compile time.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Lexical scoping rules help ensure clean and readable code.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Variables should have the narrowest possible scope to avoid unintended side effects and make the code easier to reason about.</a:t>
            </a:r>
          </a:p>
        </p:txBody>
      </p:sp>
    </p:spTree>
    <p:extLst>
      <p:ext uri="{BB962C8B-B14F-4D97-AF65-F5344CB8AC3E}">
        <p14:creationId xmlns:p14="http://schemas.microsoft.com/office/powerpoint/2010/main" val="21487374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 Example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2249714"/>
            <a:ext cx="10842171" cy="74168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outer() func() int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 := 10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func() int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a++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return a   }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increment := outer()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(“Value 1 is : %d\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n",increment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(“Value 2 is : %d\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n",increment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()) 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3" y="2578119"/>
            <a:ext cx="5855428" cy="195033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 1 is : 11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 2 is : 12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408712" y="180638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2134786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23046379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Level Scope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4093027"/>
            <a:ext cx="10522858" cy="54864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localVar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"I'm local"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localVar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689963" y="4129960"/>
            <a:ext cx="5855427" cy="1080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I'm local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580502" y="364969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3102747" y="368662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313DFD-857B-4E85-45E1-61E37AD57EE3}"/>
              </a:ext>
            </a:extLst>
          </p:cNvPr>
          <p:cNvSpPr/>
          <p:nvPr/>
        </p:nvSpPr>
        <p:spPr bwMode="auto">
          <a:xfrm>
            <a:off x="798286" y="1848453"/>
            <a:ext cx="14238514" cy="14224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Variables declared within a function are accessible only within that function. They are local to the function and can't be accessed from outside.</a:t>
            </a:r>
          </a:p>
        </p:txBody>
      </p:sp>
    </p:spTree>
    <p:extLst>
      <p:ext uri="{BB962C8B-B14F-4D97-AF65-F5344CB8AC3E}">
        <p14:creationId xmlns:p14="http://schemas.microsoft.com/office/powerpoint/2010/main" val="31409765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414</Words>
  <Application>Microsoft Office PowerPoint</Application>
  <PresentationFormat>Custom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Lexical Scoping in Golang</vt:lpstr>
      <vt:lpstr>Lexical Scoping</vt:lpstr>
      <vt:lpstr>Lexical Scoping Example</vt:lpstr>
      <vt:lpstr>Function Level Scope</vt:lpstr>
      <vt:lpstr>Block Level Scope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55</cp:revision>
  <dcterms:created xsi:type="dcterms:W3CDTF">2023-08-03T08:03:00Z</dcterms:created>
  <dcterms:modified xsi:type="dcterms:W3CDTF">2023-10-25T17:45:34Z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